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86" r:id="rId3"/>
    <p:sldId id="257" r:id="rId4"/>
    <p:sldId id="258" r:id="rId5"/>
    <p:sldId id="264" r:id="rId6"/>
    <p:sldId id="261" r:id="rId7"/>
    <p:sldId id="259" r:id="rId8"/>
    <p:sldId id="262" r:id="rId9"/>
    <p:sldId id="282" r:id="rId10"/>
    <p:sldId id="265" r:id="rId11"/>
    <p:sldId id="285" r:id="rId12"/>
    <p:sldId id="266" r:id="rId13"/>
    <p:sldId id="274" r:id="rId14"/>
    <p:sldId id="284" r:id="rId15"/>
    <p:sldId id="272" r:id="rId16"/>
    <p:sldId id="269" r:id="rId17"/>
    <p:sldId id="268" r:id="rId18"/>
    <p:sldId id="279" r:id="rId19"/>
    <p:sldId id="28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86364" autoAdjust="0"/>
  </p:normalViewPr>
  <p:slideViewPr>
    <p:cSldViewPr>
      <p:cViewPr varScale="1">
        <p:scale>
          <a:sx n="116" d="100"/>
          <a:sy n="116" d="100"/>
        </p:scale>
        <p:origin x="16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4D9E-4738-49A4-A44F-8E0269FDD4D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8724F-D850-4220-8564-42CEE6FE34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85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2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1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0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2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2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0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9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82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724F-D850-4220-8564-42CEE6FE34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Презентация</a:t>
            </a:r>
            <a:endParaRPr lang="ru-RU" dirty="0" smtClean="0"/>
          </a:p>
        </p:txBody>
      </p:sp>
      <p:pic>
        <p:nvPicPr>
          <p:cNvPr id="13" name="Рисунок 12" descr="VipTalisman1347 (2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65176"/>
            <a:ext cx="857256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85786" y="1643050"/>
            <a:ext cx="4643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«Великая Отечественная война в судьбе моей семьи»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66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571876"/>
            <a:ext cx="5325001" cy="25717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57950" y="164305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Автор: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Мария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Викторовна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Елистратова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56лет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385762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Лугофилинский клуб</a:t>
            </a:r>
          </a:p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д.Лугофилинская</a:t>
            </a:r>
          </a:p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Ханты-Мансийского района</a:t>
            </a:r>
            <a:endParaRPr lang="ru-RU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92867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Название презентации:</a:t>
            </a:r>
            <a:endParaRPr lang="ru-RU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Марк Беренс - С чего начинается Родина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53480" y="62179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1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ipTalisman1347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5176"/>
            <a:ext cx="857256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ipTalisman13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" y="265176"/>
            <a:ext cx="914400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76891" y="548680"/>
            <a:ext cx="268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Родина деда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0322" y="3140968"/>
            <a:ext cx="227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д.Денщики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 isContent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467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3861048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Бабушка всю оставшуюся жизнь, а прожила она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до 72 лет, бережно хранила это фото, где они с мужем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 пороге новой жизни. Они ещё не знали, какая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судьба им уготовлена далее.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Получив похоронку на мужа, бабушка заболела, затем слегла и до конца жизни (более 40 лет) была прикована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 постели. Детей подняла, дала им образование.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Бабушка Мария и дед Иосиф в день свадьбы.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95467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ipTalisman1347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5176"/>
            <a:ext cx="857256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ipTalisman13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176"/>
            <a:ext cx="9144000" cy="640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5170723"/>
            <a:ext cx="646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     </a:t>
            </a:r>
            <a:r>
              <a:rPr lang="ru-RU" dirty="0" smtClean="0">
                <a:solidFill>
                  <a:schemeClr val="bg1"/>
                </a:solidFill>
              </a:rPr>
              <a:t>Мария Тимофеевна и Иосиф Михайлович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1896" y="476672"/>
            <a:ext cx="270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сын Михаил по профессии учитель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649869"/>
            <a:ext cx="27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сын Виталий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работал фельдшером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conveyor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pTalisman13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176"/>
            <a:ext cx="914400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51723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Супруги Мария и Иосиф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692696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       Сын </a:t>
            </a:r>
            <a:r>
              <a:rPr lang="ru-RU" sz="1600" dirty="0">
                <a:solidFill>
                  <a:schemeClr val="bg1"/>
                </a:solidFill>
              </a:rPr>
              <a:t>М</a:t>
            </a:r>
            <a:r>
              <a:rPr lang="ru-RU" sz="1600" dirty="0" smtClean="0">
                <a:solidFill>
                  <a:schemeClr val="bg1"/>
                </a:solidFill>
              </a:rPr>
              <a:t>ихаил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 женой и дочками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4396" y="562495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Семья сына        Виталия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176"/>
            <a:ext cx="9144000" cy="640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53" y="1268760"/>
            <a:ext cx="7878694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2242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Строки из письма Змановской, адресованные Сивковой Юлии Михайловне – снохе Иосифа Михайловича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580526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</a:t>
            </a:r>
            <a:r>
              <a:rPr lang="ru-RU" sz="1600" i="1" dirty="0" smtClean="0">
                <a:solidFill>
                  <a:srgbClr val="FF0000"/>
                </a:solidFill>
              </a:rPr>
              <a:t>15.08.1990г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16207"/>
      </p:ext>
    </p:extLst>
  </p:cSld>
  <p:clrMapOvr>
    <a:masterClrMapping/>
  </p:clrMapOvr>
  <p:transition spd="slow" advTm="1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ipTalisman1347 (3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65176"/>
            <a:ext cx="857256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f0295bde59c429327228351f464e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14290"/>
            <a:ext cx="7786742" cy="6488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629" y="3546348"/>
            <a:ext cx="7786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i="1" dirty="0">
                <a:solidFill>
                  <a:srgbClr val="FFFF00"/>
                </a:solidFill>
              </a:rPr>
              <a:t>Наши мёртвые нас не оставят в беде,</a:t>
            </a:r>
            <a:br>
              <a:rPr lang="de-DE" sz="2600" b="1" i="1" dirty="0">
                <a:solidFill>
                  <a:srgbClr val="FFFF00"/>
                </a:solidFill>
              </a:rPr>
            </a:br>
            <a:r>
              <a:rPr lang="de-DE" sz="2600" b="1" i="1" dirty="0">
                <a:solidFill>
                  <a:srgbClr val="FFFF00"/>
                </a:solidFill>
              </a:rPr>
              <a:t>Наши павшие — как часовые…</a:t>
            </a:r>
            <a:endParaRPr lang="ru-RU" sz="2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ipTalisman13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38" y="265176"/>
            <a:ext cx="914400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332656"/>
            <a:ext cx="8928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    Более 40 </a:t>
            </a:r>
            <a:r>
              <a:rPr lang="ru-RU" sz="1500" dirty="0" err="1" smtClean="0">
                <a:solidFill>
                  <a:schemeClr val="bg1"/>
                </a:solidFill>
              </a:rPr>
              <a:t>денщиковских</a:t>
            </a:r>
            <a:r>
              <a:rPr lang="ru-RU" sz="1500" dirty="0" smtClean="0">
                <a:solidFill>
                  <a:schemeClr val="bg1"/>
                </a:solidFill>
              </a:rPr>
              <a:t> мужчин из рода </a:t>
            </a:r>
            <a:r>
              <a:rPr lang="ru-RU" sz="1500" dirty="0" err="1" smtClean="0">
                <a:solidFill>
                  <a:schemeClr val="bg1"/>
                </a:solidFill>
              </a:rPr>
              <a:t>Сивковых</a:t>
            </a:r>
            <a:r>
              <a:rPr lang="ru-RU" sz="1500" dirty="0" smtClean="0">
                <a:solidFill>
                  <a:schemeClr val="bg1"/>
                </a:solidFill>
              </a:rPr>
              <a:t> защищали Родину от фашистов.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4846" y="3259723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Дед защищал Сталинград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ipTalisman13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" y="260648"/>
            <a:ext cx="9144000" cy="640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43120" y="5049705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de-DE" dirty="0" err="1" smtClean="0">
                <a:solidFill>
                  <a:schemeClr val="bg1"/>
                </a:solidFill>
              </a:rPr>
              <a:t>Почему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всё</a:t>
            </a:r>
            <a:r>
              <a:rPr lang="de-DE" dirty="0">
                <a:solidFill>
                  <a:schemeClr val="bg1"/>
                </a:solidFill>
              </a:rPr>
              <a:t> не </a:t>
            </a:r>
            <a:r>
              <a:rPr lang="de-DE" dirty="0" err="1">
                <a:solidFill>
                  <a:schemeClr val="bg1"/>
                </a:solidFill>
              </a:rPr>
              <a:t>так</a:t>
            </a:r>
            <a:r>
              <a:rPr lang="de-DE" dirty="0">
                <a:solidFill>
                  <a:schemeClr val="bg1"/>
                </a:solidFill>
              </a:rPr>
              <a:t>? </a:t>
            </a:r>
            <a:r>
              <a:rPr lang="de-DE" dirty="0" err="1">
                <a:solidFill>
                  <a:schemeClr val="bg1"/>
                </a:solidFill>
              </a:rPr>
              <a:t>Вроде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всё</a:t>
            </a:r>
            <a:r>
              <a:rPr lang="de-DE" dirty="0">
                <a:solidFill>
                  <a:schemeClr val="bg1"/>
                </a:solidFill>
              </a:rPr>
              <a:t> как </a:t>
            </a:r>
            <a:r>
              <a:rPr lang="de-DE" dirty="0" err="1">
                <a:solidFill>
                  <a:schemeClr val="bg1"/>
                </a:solidFill>
              </a:rPr>
              <a:t>всегда</a:t>
            </a:r>
            <a:r>
              <a:rPr lang="de-DE" dirty="0">
                <a:solidFill>
                  <a:schemeClr val="bg1"/>
                </a:solidFill>
              </a:rPr>
              <a:t>: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То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же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небо</a:t>
            </a:r>
            <a:r>
              <a:rPr lang="de-DE" dirty="0">
                <a:solidFill>
                  <a:schemeClr val="bg1"/>
                </a:solidFill>
              </a:rPr>
              <a:t> — </a:t>
            </a:r>
            <a:r>
              <a:rPr lang="de-DE" dirty="0" err="1">
                <a:solidFill>
                  <a:schemeClr val="bg1"/>
                </a:solidFill>
              </a:rPr>
              <a:t>опять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голубое</a:t>
            </a:r>
            <a:r>
              <a:rPr lang="de-DE" dirty="0">
                <a:solidFill>
                  <a:schemeClr val="bg1"/>
                </a:solidFill>
              </a:rPr>
              <a:t>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Тот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же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лес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тот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же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воздух</a:t>
            </a:r>
            <a:r>
              <a:rPr lang="de-DE" dirty="0">
                <a:solidFill>
                  <a:schemeClr val="bg1"/>
                </a:solidFill>
              </a:rPr>
              <a:t> и </a:t>
            </a:r>
            <a:r>
              <a:rPr lang="de-DE" dirty="0" err="1">
                <a:solidFill>
                  <a:schemeClr val="bg1"/>
                </a:solidFill>
              </a:rPr>
              <a:t>та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же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вода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595" y="764704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Денщиковское небо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7800" y="836712"/>
            <a:ext cx="250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Денщиковский лес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1368" y="5533268"/>
            <a:ext cx="26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ода Денщиковская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:dissolve/>
      </p:transition>
    </mc:Choice>
    <mc:Fallback xmlns="">
      <p:transition spd="slow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pTalisman14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180528" y="501317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>
                <a:solidFill>
                  <a:schemeClr val="bg1"/>
                </a:solidFill>
              </a:rPr>
              <a:t/>
            </a:r>
            <a:br>
              <a:rPr lang="de-DE" b="1" i="1" dirty="0">
                <a:solidFill>
                  <a:schemeClr val="bg1"/>
                </a:solidFill>
              </a:rPr>
            </a:br>
            <a:r>
              <a:rPr lang="de-DE" b="1" i="1" dirty="0">
                <a:solidFill>
                  <a:schemeClr val="bg1"/>
                </a:solidFill>
              </a:rPr>
              <a:t>Только </a:t>
            </a:r>
            <a:r>
              <a:rPr lang="ru-RU" b="1" i="1" dirty="0" smtClean="0">
                <a:solidFill>
                  <a:schemeClr val="bg1"/>
                </a:solidFill>
              </a:rPr>
              <a:t>дед</a:t>
            </a:r>
            <a:r>
              <a:rPr lang="de-DE" b="1" i="1" dirty="0" smtClean="0">
                <a:solidFill>
                  <a:schemeClr val="bg1"/>
                </a:solidFill>
              </a:rPr>
              <a:t> </a:t>
            </a:r>
            <a:r>
              <a:rPr lang="de-DE" b="1" i="1" dirty="0">
                <a:solidFill>
                  <a:schemeClr val="bg1"/>
                </a:solidFill>
              </a:rPr>
              <a:t>не вернулся из </a:t>
            </a:r>
            <a:r>
              <a:rPr lang="de-DE" b="1" i="1" dirty="0" smtClean="0">
                <a:solidFill>
                  <a:schemeClr val="bg1"/>
                </a:solidFill>
              </a:rPr>
              <a:t>боя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в родную д.Денщики.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pTalisman14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9144000" cy="640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2683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МЫ ПОМНИМ!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МЫ ГОРДИМСЯ</a:t>
            </a:r>
            <a:r>
              <a:rPr lang="ru-RU" i="1" dirty="0" smtClean="0"/>
              <a:t>!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725144"/>
            <a:ext cx="2149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Сивков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Иосиф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Михайлович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35965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</a:t>
            </a:r>
            <a:r>
              <a:rPr lang="ru-RU" sz="1400" dirty="0" smtClean="0">
                <a:solidFill>
                  <a:schemeClr val="bg1"/>
                </a:solidFill>
              </a:rPr>
              <a:t>.Лугофилинская.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этом доме  с 1971 г. проживали жена деда Мария и сын Виталий с семьёй.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7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616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Родные Денщиковские пейзажи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5589240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dirty="0" smtClean="0">
                <a:solidFill>
                  <a:schemeClr val="bg1"/>
                </a:solidFill>
              </a:rPr>
              <a:t>ека Мартыниха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00">
        <p:circle/>
      </p:transition>
    </mc:Choice>
    <mc:Fallback xmlns="">
      <p:transition spd="slow" advTm="1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1440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828092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МАТЕРИАЛОВ 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Родионова А.В.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Полегли от Москвы до Берлина дорогие мои земляки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Родионова В.М., Сивков А.А.,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2106г ГАУК ТОНБ им. Д.М.Менделеева – Тюмень, 2016г</a:t>
            </a:r>
            <a:endParaRPr lang="en-US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i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 – РЕСУРСЫ</a:t>
            </a:r>
          </a:p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народа </a:t>
            </a:r>
            <a:r>
              <a:rPr lang="ru-RU" sz="16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1941-1945г.г. 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pamyatnaroda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600" i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Фотоснимки Сталинградской битвы.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Фотографии.</a:t>
            </a:r>
            <a:endParaRPr lang="ru-RU" sz="1600" dirty="0" smtClean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Фотоснимки автора электронной презентации, сделанные в д.Денщики и д.Лугофилинская.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МУЗЫКАЛЬНОЕ СОПРОВОЖДЕНИЕ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Мелодия песни «С чего начинается Родина», композитор В. Баснер.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600" i="1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19.02.2020г.</a:t>
            </a: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pTalisman4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65176"/>
            <a:ext cx="857256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ipTalisman1347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429000"/>
            <a:ext cx="2819400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3786190"/>
            <a:ext cx="2500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Мой дед –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ащитник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Родины,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защитник Сталинграда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564357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СИВКОВ ИОСИФ МИХАЙЛОВИЧ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prism isContent="1" isInverted="1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500166" y="0"/>
            <a:ext cx="7000924" cy="664371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VipTalisman1347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714356"/>
            <a:ext cx="4290563" cy="5158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5572140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142984"/>
            <a:ext cx="1500198" cy="169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167251" y="3849555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Стрелок </a:t>
            </a:r>
          </a:p>
          <a:p>
            <a:pPr algn="ctr"/>
            <a:r>
              <a:rPr lang="ru-RU" sz="1600" dirty="0" smtClean="0"/>
              <a:t>89-го стрелкового полка</a:t>
            </a:r>
          </a:p>
          <a:p>
            <a:pPr algn="ctr"/>
            <a:r>
              <a:rPr lang="ru-RU" sz="1600" dirty="0" smtClean="0"/>
              <a:t>23-й стрелковой дивизии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909" y="2643182"/>
            <a:ext cx="2518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Сивков </a:t>
            </a:r>
          </a:p>
          <a:p>
            <a:pPr algn="ctr"/>
            <a:r>
              <a:rPr lang="ru-RU" sz="1600" b="1" dirty="0" smtClean="0"/>
              <a:t>Иосиф Михайлович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000">
        <p14:warp dir="in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ipTalisman1347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5176"/>
            <a:ext cx="857256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ipTalisman4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076"/>
            <a:ext cx="9144000" cy="640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1440" y="4869160"/>
            <a:ext cx="4753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Мой дед Сивков Иосиф Михайлович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     погиб 30.09.1942г.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</a:rPr>
              <a:t>Клетском</a:t>
            </a:r>
            <a:r>
              <a:rPr lang="ru-RU" sz="1600" dirty="0" smtClean="0">
                <a:solidFill>
                  <a:schemeClr val="bg1"/>
                </a:solidFill>
              </a:rPr>
              <a:t> районе в боях за высоту 190.4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404664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ВЕЧНАЯ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СЛАВА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ГЕРОЯМ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14:gallery dir="l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pTalisman13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65176"/>
            <a:ext cx="8643998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29322" y="857232"/>
            <a:ext cx="26164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Место захоронения: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4272" y="5500702"/>
            <a:ext cx="2287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х.Перекопка</a:t>
            </a:r>
          </a:p>
          <a:p>
            <a:pPr algn="ctr"/>
            <a:r>
              <a:rPr lang="ru-RU" sz="1600" i="1" dirty="0" err="1" smtClean="0">
                <a:solidFill>
                  <a:schemeClr val="bg1"/>
                </a:solidFill>
              </a:rPr>
              <a:t>Клетского</a:t>
            </a:r>
            <a:r>
              <a:rPr lang="ru-RU" sz="1600" i="1" dirty="0" smtClean="0">
                <a:solidFill>
                  <a:schemeClr val="bg1"/>
                </a:solidFill>
              </a:rPr>
              <a:t> района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Волгоградской обл.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3214686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БРАТСКАЯ МОГИЛА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661248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СИВКОВ ИОСИФ МИХАЙЛОВИЧ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ipTalisman1347 (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57256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000277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357298"/>
            <a:ext cx="2000264" cy="1823769"/>
          </a:xfrm>
          <a:prstGeom prst="rect">
            <a:avLst/>
          </a:prstGeom>
        </p:spPr>
      </p:pic>
      <p:pic>
        <p:nvPicPr>
          <p:cNvPr id="8" name="Рисунок 7" descr="00000277 - коп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643314"/>
            <a:ext cx="1643074" cy="1826182"/>
          </a:xfrm>
          <a:prstGeom prst="rect">
            <a:avLst/>
          </a:prstGeom>
        </p:spPr>
      </p:pic>
      <p:pic>
        <p:nvPicPr>
          <p:cNvPr id="9" name="Рисунок 8" descr="00000276 - копия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500042"/>
            <a:ext cx="3929090" cy="5715040"/>
          </a:xfrm>
          <a:prstGeom prst="rect">
            <a:avLst/>
          </a:prstGeom>
        </p:spPr>
      </p:pic>
      <p:pic>
        <p:nvPicPr>
          <p:cNvPr id="10" name="Рисунок 9" descr="00000277 - копия (3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500042"/>
            <a:ext cx="3643338" cy="5715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374672"/>
            <a:ext cx="676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Учётная карточка         воинского захоронения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ipTalisman1347 (3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65176"/>
            <a:ext cx="8572560" cy="6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00029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642918"/>
            <a:ext cx="7950188" cy="5548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357430"/>
            <a:ext cx="741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_________________________________________________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74018"/>
            <a:ext cx="575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Персональные сведения о захороненных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pTalisman14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3" y="260648"/>
            <a:ext cx="9144000" cy="640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17452" y="40466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Сивков Иосиф Михайлович        </a:t>
            </a:r>
          </a:p>
          <a:p>
            <a:pPr algn="ctr"/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1906г.р.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ушёл на фронт в мае 1942г.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</TotalTime>
  <Words>405</Words>
  <Application>Microsoft Office PowerPoint</Application>
  <PresentationFormat>Экран (4:3)</PresentationFormat>
  <Paragraphs>111</Paragraphs>
  <Slides>20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Times New Roman</vt:lpstr>
      <vt:lpstr>Verdana</vt:lpstr>
      <vt:lpstr>Wingdings 2</vt:lpstr>
      <vt:lpstr>Аспект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мария</dc:title>
  <dc:creator>user</dc:creator>
  <cp:lastModifiedBy>HP Arhiv</cp:lastModifiedBy>
  <cp:revision>61</cp:revision>
  <dcterms:created xsi:type="dcterms:W3CDTF">2017-02-03T11:05:57Z</dcterms:created>
  <dcterms:modified xsi:type="dcterms:W3CDTF">2020-03-25T05:47:25Z</dcterms:modified>
</cp:coreProperties>
</file>